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7" r:id="rId3"/>
    <p:sldId id="265" r:id="rId4"/>
    <p:sldId id="259" r:id="rId5"/>
    <p:sldId id="256" r:id="rId6"/>
    <p:sldId id="263" r:id="rId7"/>
    <p:sldId id="268" r:id="rId8"/>
    <p:sldId id="264" r:id="rId9"/>
    <p:sldId id="257" r:id="rId10"/>
    <p:sldId id="258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44" dt="2024-03-21T01:21:24.9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72" y="-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3-21T01:22:17.682" v="747" actId="1076"/>
      <pc:docMkLst>
        <pc:docMk/>
      </pc:docMkLst>
      <pc:sldChg chg="modSp mod">
        <pc:chgData name="ZHANG Xiangyu" userId="0af619d5-14b7-43d3-95bc-94ad39c803d6" providerId="ADAL" clId="{1DC4A7AB-8307-463F-B68B-CDC3B517A939}" dt="2024-02-29T08:31:52.896" v="16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2-29T08:31:52.896" v="16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9T13:53:05.306" v="717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3-19T13:52:52.216" v="712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mod">
          <ac:chgData name="ZHANG Xiangyu" userId="0af619d5-14b7-43d3-95bc-94ad39c803d6" providerId="ADAL" clId="{1DC4A7AB-8307-463F-B68B-CDC3B517A939}" dt="2024-03-19T13:52:52.216" v="712" actId="164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mod modCrop">
          <ac:chgData name="ZHANG Xiangyu" userId="0af619d5-14b7-43d3-95bc-94ad39c803d6" providerId="ADAL" clId="{1DC4A7AB-8307-463F-B68B-CDC3B517A939}" dt="2024-03-19T13:52:58.828" v="714" actId="1076"/>
          <ac:picMkLst>
            <pc:docMk/>
            <pc:sldMk cId="3560355421" sldId="271"/>
            <ac:picMk id="12" creationId="{AE7587D4-6A04-63BC-71AF-77FDD116DA26}"/>
          </ac:picMkLst>
        </pc:picChg>
        <pc:picChg chg="add mod">
          <ac:chgData name="ZHANG Xiangyu" userId="0af619d5-14b7-43d3-95bc-94ad39c803d6" providerId="ADAL" clId="{1DC4A7AB-8307-463F-B68B-CDC3B517A939}" dt="2024-03-19T13:53:05.306" v="717" actId="1076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AC49200-1111-D77B-F6FA-15BD334E3053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图片 11" descr="QR 代码&#10;&#10;描述已自动生成">
              <a:extLst>
                <a:ext uri="{FF2B5EF4-FFF2-40B4-BE49-F238E27FC236}">
                  <a16:creationId xmlns:a16="http://schemas.microsoft.com/office/drawing/2014/main" id="{AE7587D4-6A04-63BC-71AF-77FDD116D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062" t="34815" r="17004" b="18148"/>
            <a:stretch/>
          </p:blipFill>
          <p:spPr>
            <a:xfrm>
              <a:off x="2988733" y="2792823"/>
              <a:ext cx="1794933" cy="1799657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D4BF472-E539-565C-55DC-97551767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27" y="5155395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1126"/>
              </p:ext>
            </p:extLst>
          </p:nvPr>
        </p:nvGraphicFramePr>
        <p:xfrm>
          <a:off x="553967" y="4229974"/>
          <a:ext cx="11084063" cy="4414282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808</Words>
  <Application>Microsoft Office PowerPoint</Application>
  <PresentationFormat>宽屏</PresentationFormat>
  <Paragraphs>273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2024-03-21T01:22:18Z</dcterms:modified>
</cp:coreProperties>
</file>